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Sniglet" panose="020B0604020202020204" charset="0"/>
      <p:regular r:id="rId16"/>
    </p:embeddedFont>
    <p:embeddedFont>
      <p:font typeface="Bangers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EF1DBD-0544-4382-A2CD-5942050772DF}">
  <a:tblStyle styleId="{8FEF1DBD-0544-4382-A2CD-5942050772D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497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8093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74020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0651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70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6939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2150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9372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6650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99723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697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139393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29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35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49" cy="3910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49" cy="3910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  <a:defRPr sz="64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734600" y="7635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506000" y="5349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 rot="161729">
            <a:off x="976259" y="876904"/>
            <a:ext cx="7029877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299" cy="26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299" cy="26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 rot="169468" flipH="1">
            <a:off x="3608971" y="646194"/>
            <a:ext cx="5247974" cy="3809530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 rot="169468" flipH="1">
            <a:off x="3380371" y="417594"/>
            <a:ext cx="5247974" cy="3809530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  <a:defRPr sz="36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4101125" y="2687650"/>
            <a:ext cx="3767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  <a:defRPr sz="18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/>
          <p:nvPr/>
        </p:nvSpPr>
        <p:spPr>
          <a:xfrm>
            <a:off x="1992350" y="37775"/>
            <a:ext cx="5616576" cy="5220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31" name="Shape 31"/>
          <p:cNvSpPr/>
          <p:nvPr/>
        </p:nvSpPr>
        <p:spPr>
          <a:xfrm>
            <a:off x="1763750" y="-114625"/>
            <a:ext cx="5616576" cy="5220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05799" y="2161800"/>
            <a:ext cx="3332400" cy="8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4572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914400" marR="0" lvl="2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371600" marR="0" lvl="3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1828800" marR="0" lvl="4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286000" marR="0" lvl="5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2743200" marR="0" lvl="6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200400" marR="0" lvl="7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3657600" marR="0" lvl="8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734600" y="7635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36" name="Shape 36"/>
          <p:cNvSpPr/>
          <p:nvPr/>
        </p:nvSpPr>
        <p:spPr>
          <a:xfrm>
            <a:off x="506000" y="5349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161729">
            <a:off x="976259" y="876904"/>
            <a:ext cx="7029877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052050" y="1545941"/>
            <a:ext cx="7710900" cy="33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3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734600" y="7635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>
            <a:off x="506000" y="5349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161729">
            <a:off x="976259" y="876904"/>
            <a:ext cx="7029877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3315992" y="1556175"/>
            <a:ext cx="2295300" cy="28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298" cy="28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>
            <a:off x="734600" y="7635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x="506000" y="5349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161729">
            <a:off x="976259" y="876904"/>
            <a:ext cx="7029877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734600" y="7635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506000" y="534900"/>
            <a:ext cx="7878999" cy="41852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-120953">
            <a:off x="457214" y="4025231"/>
            <a:ext cx="8229892" cy="51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  <a:defRPr sz="1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59" y="876904"/>
            <a:ext cx="7029877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1"/>
            <a:ext cx="7710900" cy="33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3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C:\Users\Christine\Desktop\RCMMS New 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175" y="2695475"/>
            <a:ext cx="1414649" cy="14146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436150" y="2068625"/>
            <a:ext cx="42717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/>
              <a:t>Reedy Creek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/>
              <a:t>is launching </a:t>
            </a:r>
            <a:r>
              <a:rPr lang="en" sz="9600"/>
              <a:t>BYOD!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026159" y="658854"/>
            <a:ext cx="70299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 sz="3600"/>
              <a:t>Noncompliance with byod rules</a:t>
            </a:r>
          </a:p>
        </p:txBody>
      </p:sp>
      <p:graphicFrame>
        <p:nvGraphicFramePr>
          <p:cNvPr id="120" name="Shape 120"/>
          <p:cNvGraphicFramePr/>
          <p:nvPr/>
        </p:nvGraphicFramePr>
        <p:xfrm>
          <a:off x="858125" y="154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{8FEF1DBD-0544-4382-A2CD-5942050772DF}</a:tableStyleId>
              </a:tblPr>
              <a:tblGrid>
                <a:gridCol w="1826100"/>
                <a:gridCol w="5371825"/>
              </a:tblGrid>
              <a:tr h="7016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First Offense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Font typeface="Sniglet"/>
                        <a:buChar char="-"/>
                      </a:pPr>
                      <a:r>
                        <a:rPr lang="en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Verbal warning from teacher.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63500" marR="63500" marT="63500" marB="63500"/>
                </a:tc>
              </a:tr>
              <a:tr h="7016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Second Offense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Font typeface="Sniglet"/>
                        <a:buChar char="-"/>
                      </a:pPr>
                      <a:r>
                        <a:rPr lang="en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Student must put their device in their locker.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Font typeface="Sniglet"/>
                        <a:buChar char="-"/>
                      </a:pPr>
                      <a:r>
                        <a:rPr lang="en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Parent will be notified.</a:t>
                      </a:r>
                    </a:p>
                  </a:txBody>
                  <a:tcPr marL="63500" marR="63500" marT="63500" marB="63500"/>
                </a:tc>
              </a:tr>
              <a:tr h="7016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Third Offense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Font typeface="Sniglet"/>
                        <a:buChar char="-"/>
                      </a:pPr>
                      <a:r>
                        <a:rPr lang="en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Immediate referral to administration.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Font typeface="Sniglet"/>
                        <a:buChar char="-"/>
                      </a:pPr>
                      <a:r>
                        <a:rPr lang="en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Parents can pick up device from school.</a:t>
                      </a:r>
                    </a:p>
                  </a:txBody>
                  <a:tcPr marL="63500" marR="63500" marT="63500" marB="63500"/>
                </a:tc>
              </a:tr>
              <a:tr h="7016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Repeated Offenses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Font typeface="Sniglet"/>
                        <a:buChar char="-"/>
                      </a:pPr>
                      <a:r>
                        <a:rPr lang="en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At administrative discretion, the student may lose BYOD privileges in all classes and may not be allowed to bring their device to school. 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700" y="337699"/>
            <a:ext cx="1731000" cy="17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976259" y="710154"/>
            <a:ext cx="70299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 sz="3600">
                <a:solidFill>
                  <a:srgbClr val="000000"/>
                </a:solidFill>
              </a:rPr>
              <a:t>Devices in </a:t>
            </a:r>
            <a:r>
              <a:rPr lang="en" sz="3600">
                <a:solidFill>
                  <a:srgbClr val="FF0000"/>
                </a:solidFill>
              </a:rPr>
              <a:t>red zones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052050" y="1393600"/>
            <a:ext cx="7362300" cy="3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First Offense: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Device will be confiscated.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Student can pick up at the end of the school day.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Second Offense:</a:t>
            </a:r>
            <a:r>
              <a:rPr lang="en" sz="2400"/>
              <a:t>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Device will be taken and turned into the office.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Parents can pick up device from school.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Third Offense: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Administrative Referral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147">
            <a:off x="976283" y="876835"/>
            <a:ext cx="7029900" cy="76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BYOD night!!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7157100" cy="330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Parents and students are invited to join us for </a:t>
            </a:r>
            <a:r>
              <a:rPr lang="en" sz="2400" dirty="0" smtClean="0"/>
              <a:t>Curriculum Night </a:t>
            </a:r>
            <a:r>
              <a:rPr lang="en" sz="2400" dirty="0"/>
              <a:t>on Thursday, September </a:t>
            </a:r>
            <a:r>
              <a:rPr lang="en" sz="2400" dirty="0" smtClean="0"/>
              <a:t>15</a:t>
            </a:r>
            <a:r>
              <a:rPr lang="en" sz="2400" baseline="30000" dirty="0" smtClean="0"/>
              <a:t>th</a:t>
            </a:r>
            <a:r>
              <a:rPr lang="en" sz="2400" dirty="0" smtClean="0"/>
              <a:t> where we will talk about BYOD!</a:t>
            </a:r>
            <a:endParaRPr sz="2400" dirty="0"/>
          </a:p>
          <a:p>
            <a:pPr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After this, BYOD will officially kick off at RCMMS!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 idx="4294967295"/>
          </p:nvPr>
        </p:nvSpPr>
        <p:spPr>
          <a:xfrm>
            <a:off x="756875" y="713799"/>
            <a:ext cx="4718100" cy="14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 sz="12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THANKS!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4294967295"/>
          </p:nvPr>
        </p:nvSpPr>
        <p:spPr>
          <a:xfrm>
            <a:off x="4791650" y="3608450"/>
            <a:ext cx="4240500" cy="7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Let’s make BYOD great!</a:t>
            </a:r>
          </a:p>
        </p:txBody>
      </p:sp>
      <p:sp>
        <p:nvSpPr>
          <p:cNvPr id="140" name="Shape 140"/>
          <p:cNvSpPr/>
          <p:nvPr/>
        </p:nvSpPr>
        <p:spPr>
          <a:xfrm rot="3373217">
            <a:off x="5736682" y="449593"/>
            <a:ext cx="2818157" cy="2653827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336500" y="948149"/>
            <a:ext cx="1704000" cy="176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466" y="53485"/>
                </a:moveTo>
                <a:lnTo>
                  <a:pt x="36808" y="53674"/>
                </a:lnTo>
                <a:lnTo>
                  <a:pt x="38150" y="54058"/>
                </a:lnTo>
                <a:lnTo>
                  <a:pt x="39296" y="54827"/>
                </a:lnTo>
                <a:lnTo>
                  <a:pt x="40449" y="55597"/>
                </a:lnTo>
                <a:lnTo>
                  <a:pt x="41211" y="56742"/>
                </a:lnTo>
                <a:lnTo>
                  <a:pt x="41792" y="58085"/>
                </a:lnTo>
                <a:lnTo>
                  <a:pt x="42176" y="59427"/>
                </a:lnTo>
                <a:lnTo>
                  <a:pt x="42364" y="60957"/>
                </a:lnTo>
                <a:lnTo>
                  <a:pt x="42176" y="62495"/>
                </a:lnTo>
                <a:lnTo>
                  <a:pt x="41792" y="63837"/>
                </a:lnTo>
                <a:lnTo>
                  <a:pt x="41211" y="65179"/>
                </a:lnTo>
                <a:lnTo>
                  <a:pt x="40449" y="66325"/>
                </a:lnTo>
                <a:lnTo>
                  <a:pt x="39296" y="67094"/>
                </a:lnTo>
                <a:lnTo>
                  <a:pt x="38150" y="67863"/>
                </a:lnTo>
                <a:lnTo>
                  <a:pt x="36808" y="68248"/>
                </a:lnTo>
                <a:lnTo>
                  <a:pt x="35466" y="68436"/>
                </a:lnTo>
                <a:lnTo>
                  <a:pt x="34124" y="68248"/>
                </a:lnTo>
                <a:lnTo>
                  <a:pt x="32782" y="67863"/>
                </a:lnTo>
                <a:lnTo>
                  <a:pt x="31628" y="67094"/>
                </a:lnTo>
                <a:lnTo>
                  <a:pt x="30482" y="66325"/>
                </a:lnTo>
                <a:lnTo>
                  <a:pt x="29713" y="65179"/>
                </a:lnTo>
                <a:lnTo>
                  <a:pt x="29140" y="63837"/>
                </a:lnTo>
                <a:lnTo>
                  <a:pt x="28756" y="62495"/>
                </a:lnTo>
                <a:lnTo>
                  <a:pt x="28567" y="60957"/>
                </a:lnTo>
                <a:lnTo>
                  <a:pt x="28756" y="59427"/>
                </a:lnTo>
                <a:lnTo>
                  <a:pt x="29140" y="58085"/>
                </a:lnTo>
                <a:lnTo>
                  <a:pt x="29713" y="56742"/>
                </a:lnTo>
                <a:lnTo>
                  <a:pt x="30482" y="55597"/>
                </a:lnTo>
                <a:lnTo>
                  <a:pt x="31628" y="54827"/>
                </a:lnTo>
                <a:lnTo>
                  <a:pt x="32782" y="54058"/>
                </a:lnTo>
                <a:lnTo>
                  <a:pt x="34124" y="53674"/>
                </a:lnTo>
                <a:lnTo>
                  <a:pt x="35466" y="53485"/>
                </a:lnTo>
                <a:close/>
                <a:moveTo>
                  <a:pt x="84533" y="53485"/>
                </a:moveTo>
                <a:lnTo>
                  <a:pt x="85875" y="53674"/>
                </a:lnTo>
                <a:lnTo>
                  <a:pt x="87217" y="54058"/>
                </a:lnTo>
                <a:lnTo>
                  <a:pt x="88371" y="54827"/>
                </a:lnTo>
                <a:lnTo>
                  <a:pt x="89517" y="55597"/>
                </a:lnTo>
                <a:lnTo>
                  <a:pt x="90286" y="56742"/>
                </a:lnTo>
                <a:lnTo>
                  <a:pt x="90859" y="58085"/>
                </a:lnTo>
                <a:lnTo>
                  <a:pt x="91243" y="59427"/>
                </a:lnTo>
                <a:lnTo>
                  <a:pt x="91432" y="60957"/>
                </a:lnTo>
                <a:lnTo>
                  <a:pt x="91243" y="62495"/>
                </a:lnTo>
                <a:lnTo>
                  <a:pt x="90859" y="63837"/>
                </a:lnTo>
                <a:lnTo>
                  <a:pt x="90286" y="65179"/>
                </a:lnTo>
                <a:lnTo>
                  <a:pt x="89517" y="66325"/>
                </a:lnTo>
                <a:lnTo>
                  <a:pt x="88371" y="67094"/>
                </a:lnTo>
                <a:lnTo>
                  <a:pt x="87217" y="67863"/>
                </a:lnTo>
                <a:lnTo>
                  <a:pt x="85875" y="68248"/>
                </a:lnTo>
                <a:lnTo>
                  <a:pt x="84533" y="68436"/>
                </a:lnTo>
                <a:lnTo>
                  <a:pt x="83191" y="68248"/>
                </a:lnTo>
                <a:lnTo>
                  <a:pt x="81849" y="67863"/>
                </a:lnTo>
                <a:lnTo>
                  <a:pt x="80703" y="67094"/>
                </a:lnTo>
                <a:lnTo>
                  <a:pt x="79550" y="66325"/>
                </a:lnTo>
                <a:lnTo>
                  <a:pt x="78780" y="65179"/>
                </a:lnTo>
                <a:lnTo>
                  <a:pt x="78207" y="63837"/>
                </a:lnTo>
                <a:lnTo>
                  <a:pt x="77823" y="62495"/>
                </a:lnTo>
                <a:lnTo>
                  <a:pt x="77635" y="60957"/>
                </a:lnTo>
                <a:lnTo>
                  <a:pt x="77823" y="59427"/>
                </a:lnTo>
                <a:lnTo>
                  <a:pt x="78207" y="58085"/>
                </a:lnTo>
                <a:lnTo>
                  <a:pt x="78780" y="56742"/>
                </a:lnTo>
                <a:lnTo>
                  <a:pt x="79550" y="55597"/>
                </a:lnTo>
                <a:lnTo>
                  <a:pt x="80703" y="54827"/>
                </a:lnTo>
                <a:lnTo>
                  <a:pt x="81849" y="54058"/>
                </a:lnTo>
                <a:lnTo>
                  <a:pt x="83191" y="53674"/>
                </a:lnTo>
                <a:lnTo>
                  <a:pt x="84533" y="53485"/>
                </a:lnTo>
                <a:close/>
                <a:moveTo>
                  <a:pt x="88748" y="80130"/>
                </a:moveTo>
                <a:lnTo>
                  <a:pt x="89517" y="80319"/>
                </a:lnTo>
                <a:lnTo>
                  <a:pt x="90090" y="80515"/>
                </a:lnTo>
                <a:lnTo>
                  <a:pt x="90859" y="80892"/>
                </a:lnTo>
                <a:lnTo>
                  <a:pt x="91432" y="81276"/>
                </a:lnTo>
                <a:lnTo>
                  <a:pt x="91816" y="81857"/>
                </a:lnTo>
                <a:lnTo>
                  <a:pt x="92201" y="82618"/>
                </a:lnTo>
                <a:lnTo>
                  <a:pt x="92389" y="83387"/>
                </a:lnTo>
                <a:lnTo>
                  <a:pt x="92586" y="83960"/>
                </a:lnTo>
                <a:lnTo>
                  <a:pt x="92389" y="84729"/>
                </a:lnTo>
                <a:lnTo>
                  <a:pt x="92201" y="85499"/>
                </a:lnTo>
                <a:lnTo>
                  <a:pt x="91816" y="86071"/>
                </a:lnTo>
                <a:lnTo>
                  <a:pt x="91432" y="86841"/>
                </a:lnTo>
                <a:lnTo>
                  <a:pt x="88175" y="89713"/>
                </a:lnTo>
                <a:lnTo>
                  <a:pt x="84722" y="92397"/>
                </a:lnTo>
                <a:lnTo>
                  <a:pt x="80892" y="94500"/>
                </a:lnTo>
                <a:lnTo>
                  <a:pt x="77062" y="96423"/>
                </a:lnTo>
                <a:lnTo>
                  <a:pt x="72839" y="97765"/>
                </a:lnTo>
                <a:lnTo>
                  <a:pt x="68813" y="98911"/>
                </a:lnTo>
                <a:lnTo>
                  <a:pt x="64410" y="99484"/>
                </a:lnTo>
                <a:lnTo>
                  <a:pt x="60000" y="99680"/>
                </a:lnTo>
                <a:lnTo>
                  <a:pt x="55589" y="99484"/>
                </a:lnTo>
                <a:lnTo>
                  <a:pt x="51178" y="98911"/>
                </a:lnTo>
                <a:lnTo>
                  <a:pt x="47160" y="97765"/>
                </a:lnTo>
                <a:lnTo>
                  <a:pt x="42937" y="96423"/>
                </a:lnTo>
                <a:lnTo>
                  <a:pt x="39107" y="94500"/>
                </a:lnTo>
                <a:lnTo>
                  <a:pt x="35270" y="92397"/>
                </a:lnTo>
                <a:lnTo>
                  <a:pt x="31824" y="89713"/>
                </a:lnTo>
                <a:lnTo>
                  <a:pt x="28567" y="86841"/>
                </a:lnTo>
                <a:lnTo>
                  <a:pt x="28183" y="86071"/>
                </a:lnTo>
                <a:lnTo>
                  <a:pt x="27798" y="85499"/>
                </a:lnTo>
                <a:lnTo>
                  <a:pt x="27602" y="84729"/>
                </a:lnTo>
                <a:lnTo>
                  <a:pt x="27413" y="83960"/>
                </a:lnTo>
                <a:lnTo>
                  <a:pt x="27602" y="83387"/>
                </a:lnTo>
                <a:lnTo>
                  <a:pt x="27798" y="82618"/>
                </a:lnTo>
                <a:lnTo>
                  <a:pt x="28183" y="81857"/>
                </a:lnTo>
                <a:lnTo>
                  <a:pt x="28567" y="81276"/>
                </a:lnTo>
                <a:lnTo>
                  <a:pt x="29140" y="80892"/>
                </a:lnTo>
                <a:lnTo>
                  <a:pt x="29909" y="80515"/>
                </a:lnTo>
                <a:lnTo>
                  <a:pt x="30482" y="80319"/>
                </a:lnTo>
                <a:lnTo>
                  <a:pt x="31243" y="80130"/>
                </a:lnTo>
                <a:lnTo>
                  <a:pt x="32013" y="80319"/>
                </a:lnTo>
                <a:lnTo>
                  <a:pt x="32782" y="80515"/>
                </a:lnTo>
                <a:lnTo>
                  <a:pt x="33355" y="80892"/>
                </a:lnTo>
                <a:lnTo>
                  <a:pt x="33928" y="81276"/>
                </a:lnTo>
                <a:lnTo>
                  <a:pt x="36808" y="83772"/>
                </a:lnTo>
                <a:lnTo>
                  <a:pt x="39680" y="85875"/>
                </a:lnTo>
                <a:lnTo>
                  <a:pt x="42749" y="87798"/>
                </a:lnTo>
                <a:lnTo>
                  <a:pt x="46006" y="89328"/>
                </a:lnTo>
                <a:lnTo>
                  <a:pt x="49263" y="90482"/>
                </a:lnTo>
                <a:lnTo>
                  <a:pt x="52716" y="91440"/>
                </a:lnTo>
                <a:lnTo>
                  <a:pt x="56358" y="91824"/>
                </a:lnTo>
                <a:lnTo>
                  <a:pt x="60000" y="92013"/>
                </a:lnTo>
                <a:lnTo>
                  <a:pt x="63641" y="91824"/>
                </a:lnTo>
                <a:lnTo>
                  <a:pt x="67283" y="91440"/>
                </a:lnTo>
                <a:lnTo>
                  <a:pt x="70736" y="90482"/>
                </a:lnTo>
                <a:lnTo>
                  <a:pt x="73993" y="89328"/>
                </a:lnTo>
                <a:lnTo>
                  <a:pt x="77250" y="87798"/>
                </a:lnTo>
                <a:lnTo>
                  <a:pt x="80319" y="85875"/>
                </a:lnTo>
                <a:lnTo>
                  <a:pt x="83191" y="83772"/>
                </a:lnTo>
                <a:lnTo>
                  <a:pt x="86064" y="81276"/>
                </a:lnTo>
                <a:lnTo>
                  <a:pt x="86644" y="80892"/>
                </a:lnTo>
                <a:lnTo>
                  <a:pt x="87217" y="80515"/>
                </a:lnTo>
                <a:lnTo>
                  <a:pt x="87986" y="80319"/>
                </a:lnTo>
                <a:lnTo>
                  <a:pt x="88748" y="80130"/>
                </a:lnTo>
                <a:close/>
                <a:moveTo>
                  <a:pt x="56931" y="7"/>
                </a:moveTo>
                <a:lnTo>
                  <a:pt x="53862" y="392"/>
                </a:lnTo>
                <a:lnTo>
                  <a:pt x="50801" y="776"/>
                </a:lnTo>
                <a:lnTo>
                  <a:pt x="47921" y="1153"/>
                </a:lnTo>
                <a:lnTo>
                  <a:pt x="45049" y="1922"/>
                </a:lnTo>
                <a:lnTo>
                  <a:pt x="42176" y="2691"/>
                </a:lnTo>
                <a:lnTo>
                  <a:pt x="39296" y="3649"/>
                </a:lnTo>
                <a:lnTo>
                  <a:pt x="36612" y="4795"/>
                </a:lnTo>
                <a:lnTo>
                  <a:pt x="33928" y="5948"/>
                </a:lnTo>
                <a:lnTo>
                  <a:pt x="31440" y="7291"/>
                </a:lnTo>
                <a:lnTo>
                  <a:pt x="28944" y="8633"/>
                </a:lnTo>
                <a:lnTo>
                  <a:pt x="26456" y="10163"/>
                </a:lnTo>
                <a:lnTo>
                  <a:pt x="24156" y="11890"/>
                </a:lnTo>
                <a:lnTo>
                  <a:pt x="21857" y="13616"/>
                </a:lnTo>
                <a:lnTo>
                  <a:pt x="19746" y="15531"/>
                </a:lnTo>
                <a:lnTo>
                  <a:pt x="17635" y="17642"/>
                </a:lnTo>
                <a:lnTo>
                  <a:pt x="15531" y="19746"/>
                </a:lnTo>
                <a:lnTo>
                  <a:pt x="13616" y="21857"/>
                </a:lnTo>
                <a:lnTo>
                  <a:pt x="11890" y="24156"/>
                </a:lnTo>
                <a:lnTo>
                  <a:pt x="10163" y="26456"/>
                </a:lnTo>
                <a:lnTo>
                  <a:pt x="8633" y="28952"/>
                </a:lnTo>
                <a:lnTo>
                  <a:pt x="7291" y="31440"/>
                </a:lnTo>
                <a:lnTo>
                  <a:pt x="5948" y="33935"/>
                </a:lnTo>
                <a:lnTo>
                  <a:pt x="4795" y="36620"/>
                </a:lnTo>
                <a:lnTo>
                  <a:pt x="3649" y="39304"/>
                </a:lnTo>
                <a:lnTo>
                  <a:pt x="2684" y="42176"/>
                </a:lnTo>
                <a:lnTo>
                  <a:pt x="1922" y="45049"/>
                </a:lnTo>
                <a:lnTo>
                  <a:pt x="1153" y="47929"/>
                </a:lnTo>
                <a:lnTo>
                  <a:pt x="769" y="50801"/>
                </a:lnTo>
                <a:lnTo>
                  <a:pt x="384" y="53870"/>
                </a:lnTo>
                <a:lnTo>
                  <a:pt x="7" y="56939"/>
                </a:lnTo>
                <a:lnTo>
                  <a:pt x="7" y="60000"/>
                </a:lnTo>
                <a:lnTo>
                  <a:pt x="7" y="63068"/>
                </a:lnTo>
                <a:lnTo>
                  <a:pt x="384" y="66137"/>
                </a:lnTo>
                <a:lnTo>
                  <a:pt x="769" y="69206"/>
                </a:lnTo>
                <a:lnTo>
                  <a:pt x="1153" y="72078"/>
                </a:lnTo>
                <a:lnTo>
                  <a:pt x="1922" y="74950"/>
                </a:lnTo>
                <a:lnTo>
                  <a:pt x="2684" y="77831"/>
                </a:lnTo>
                <a:lnTo>
                  <a:pt x="3649" y="80703"/>
                </a:lnTo>
                <a:lnTo>
                  <a:pt x="4795" y="83387"/>
                </a:lnTo>
                <a:lnTo>
                  <a:pt x="5948" y="86071"/>
                </a:lnTo>
                <a:lnTo>
                  <a:pt x="7291" y="88559"/>
                </a:lnTo>
                <a:lnTo>
                  <a:pt x="8633" y="91055"/>
                </a:lnTo>
                <a:lnTo>
                  <a:pt x="10163" y="93543"/>
                </a:lnTo>
                <a:lnTo>
                  <a:pt x="11890" y="95843"/>
                </a:lnTo>
                <a:lnTo>
                  <a:pt x="13616" y="98150"/>
                </a:lnTo>
                <a:lnTo>
                  <a:pt x="15531" y="100253"/>
                </a:lnTo>
                <a:lnTo>
                  <a:pt x="17635" y="102364"/>
                </a:lnTo>
                <a:lnTo>
                  <a:pt x="19746" y="104468"/>
                </a:lnTo>
                <a:lnTo>
                  <a:pt x="21857" y="106391"/>
                </a:lnTo>
                <a:lnTo>
                  <a:pt x="24156" y="108117"/>
                </a:lnTo>
                <a:lnTo>
                  <a:pt x="26456" y="109836"/>
                </a:lnTo>
                <a:lnTo>
                  <a:pt x="28944" y="111374"/>
                </a:lnTo>
                <a:lnTo>
                  <a:pt x="31440" y="112716"/>
                </a:lnTo>
                <a:lnTo>
                  <a:pt x="33928" y="114058"/>
                </a:lnTo>
                <a:lnTo>
                  <a:pt x="36612" y="115204"/>
                </a:lnTo>
                <a:lnTo>
                  <a:pt x="39296" y="116358"/>
                </a:lnTo>
                <a:lnTo>
                  <a:pt x="42176" y="117315"/>
                </a:lnTo>
                <a:lnTo>
                  <a:pt x="45049" y="118085"/>
                </a:lnTo>
                <a:lnTo>
                  <a:pt x="47921" y="118846"/>
                </a:lnTo>
                <a:lnTo>
                  <a:pt x="50801" y="119230"/>
                </a:lnTo>
                <a:lnTo>
                  <a:pt x="53862" y="119615"/>
                </a:lnTo>
                <a:lnTo>
                  <a:pt x="56931" y="120000"/>
                </a:lnTo>
                <a:lnTo>
                  <a:pt x="63068" y="120000"/>
                </a:lnTo>
                <a:lnTo>
                  <a:pt x="66129" y="119615"/>
                </a:lnTo>
                <a:lnTo>
                  <a:pt x="69198" y="119230"/>
                </a:lnTo>
                <a:lnTo>
                  <a:pt x="72078" y="118846"/>
                </a:lnTo>
                <a:lnTo>
                  <a:pt x="74950" y="118085"/>
                </a:lnTo>
                <a:lnTo>
                  <a:pt x="77823" y="117315"/>
                </a:lnTo>
                <a:lnTo>
                  <a:pt x="80703" y="116358"/>
                </a:lnTo>
                <a:lnTo>
                  <a:pt x="83387" y="115204"/>
                </a:lnTo>
                <a:lnTo>
                  <a:pt x="86064" y="114058"/>
                </a:lnTo>
                <a:lnTo>
                  <a:pt x="88559" y="112716"/>
                </a:lnTo>
                <a:lnTo>
                  <a:pt x="91047" y="111374"/>
                </a:lnTo>
                <a:lnTo>
                  <a:pt x="93543" y="109836"/>
                </a:lnTo>
                <a:lnTo>
                  <a:pt x="95843" y="108117"/>
                </a:lnTo>
                <a:lnTo>
                  <a:pt x="98142" y="106391"/>
                </a:lnTo>
                <a:lnTo>
                  <a:pt x="100253" y="104468"/>
                </a:lnTo>
                <a:lnTo>
                  <a:pt x="102357" y="102364"/>
                </a:lnTo>
                <a:lnTo>
                  <a:pt x="104468" y="100253"/>
                </a:lnTo>
                <a:lnTo>
                  <a:pt x="106383" y="98150"/>
                </a:lnTo>
                <a:lnTo>
                  <a:pt x="108109" y="95843"/>
                </a:lnTo>
                <a:lnTo>
                  <a:pt x="109836" y="93543"/>
                </a:lnTo>
                <a:lnTo>
                  <a:pt x="111366" y="91055"/>
                </a:lnTo>
                <a:lnTo>
                  <a:pt x="112708" y="88559"/>
                </a:lnTo>
                <a:lnTo>
                  <a:pt x="114051" y="86071"/>
                </a:lnTo>
                <a:lnTo>
                  <a:pt x="115204" y="83387"/>
                </a:lnTo>
                <a:lnTo>
                  <a:pt x="116350" y="80703"/>
                </a:lnTo>
                <a:lnTo>
                  <a:pt x="117308" y="77831"/>
                </a:lnTo>
                <a:lnTo>
                  <a:pt x="118077" y="74950"/>
                </a:lnTo>
                <a:lnTo>
                  <a:pt x="118846" y="72078"/>
                </a:lnTo>
                <a:lnTo>
                  <a:pt x="119230" y="69206"/>
                </a:lnTo>
                <a:lnTo>
                  <a:pt x="119607" y="66137"/>
                </a:lnTo>
                <a:lnTo>
                  <a:pt x="119992" y="63068"/>
                </a:lnTo>
                <a:lnTo>
                  <a:pt x="119992" y="60000"/>
                </a:lnTo>
                <a:lnTo>
                  <a:pt x="119992" y="56939"/>
                </a:lnTo>
                <a:lnTo>
                  <a:pt x="119607" y="53870"/>
                </a:lnTo>
                <a:lnTo>
                  <a:pt x="119230" y="50801"/>
                </a:lnTo>
                <a:lnTo>
                  <a:pt x="118846" y="47929"/>
                </a:lnTo>
                <a:lnTo>
                  <a:pt x="118077" y="45049"/>
                </a:lnTo>
                <a:lnTo>
                  <a:pt x="117308" y="42176"/>
                </a:lnTo>
                <a:lnTo>
                  <a:pt x="116350" y="39304"/>
                </a:lnTo>
                <a:lnTo>
                  <a:pt x="115204" y="36620"/>
                </a:lnTo>
                <a:lnTo>
                  <a:pt x="114051" y="33935"/>
                </a:lnTo>
                <a:lnTo>
                  <a:pt x="112708" y="31440"/>
                </a:lnTo>
                <a:lnTo>
                  <a:pt x="111366" y="28952"/>
                </a:lnTo>
                <a:lnTo>
                  <a:pt x="109836" y="26456"/>
                </a:lnTo>
                <a:lnTo>
                  <a:pt x="108109" y="24156"/>
                </a:lnTo>
                <a:lnTo>
                  <a:pt x="106383" y="21857"/>
                </a:lnTo>
                <a:lnTo>
                  <a:pt x="104468" y="19746"/>
                </a:lnTo>
                <a:lnTo>
                  <a:pt x="102357" y="17642"/>
                </a:lnTo>
                <a:lnTo>
                  <a:pt x="100253" y="15531"/>
                </a:lnTo>
                <a:lnTo>
                  <a:pt x="98142" y="13616"/>
                </a:lnTo>
                <a:lnTo>
                  <a:pt x="95843" y="11890"/>
                </a:lnTo>
                <a:lnTo>
                  <a:pt x="93543" y="10163"/>
                </a:lnTo>
                <a:lnTo>
                  <a:pt x="91047" y="8633"/>
                </a:lnTo>
                <a:lnTo>
                  <a:pt x="88559" y="7291"/>
                </a:lnTo>
                <a:lnTo>
                  <a:pt x="86064" y="5948"/>
                </a:lnTo>
                <a:lnTo>
                  <a:pt x="83387" y="4795"/>
                </a:lnTo>
                <a:lnTo>
                  <a:pt x="80703" y="3649"/>
                </a:lnTo>
                <a:lnTo>
                  <a:pt x="77823" y="2691"/>
                </a:lnTo>
                <a:lnTo>
                  <a:pt x="74950" y="1922"/>
                </a:lnTo>
                <a:lnTo>
                  <a:pt x="72078" y="1153"/>
                </a:lnTo>
                <a:lnTo>
                  <a:pt x="69198" y="776"/>
                </a:lnTo>
                <a:lnTo>
                  <a:pt x="66129" y="392"/>
                </a:lnTo>
                <a:lnTo>
                  <a:pt x="63068" y="7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99" y="2456975"/>
            <a:ext cx="4317574" cy="236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229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 sz="12000">
                <a:solidFill>
                  <a:srgbClr val="000000"/>
                </a:solidFill>
              </a:rPr>
              <a:t>B.y.o.d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7"/>
            <a:ext cx="6593700" cy="14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Bring Your own Device 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l="-2860" r="2859"/>
          <a:stretch/>
        </p:blipFill>
        <p:spPr>
          <a:xfrm>
            <a:off x="4769300" y="518900"/>
            <a:ext cx="3311700" cy="33117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4058650" y="488975"/>
            <a:ext cx="3767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/>
              <a:t>What is BYOD?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058650" y="1635450"/>
            <a:ext cx="3912000" cy="18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A way to increase student access to technology by leveraging student devices in the classroom. 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l="5608" r="38142"/>
          <a:stretch/>
        </p:blipFill>
        <p:spPr>
          <a:xfrm>
            <a:off x="480350" y="1515449"/>
            <a:ext cx="3177900" cy="3177899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087950" y="1427975"/>
            <a:ext cx="6968100" cy="33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Students will be able to bring their device and use them during lessons in </a:t>
            </a:r>
            <a:r>
              <a:rPr lang="en" b="1">
                <a:solidFill>
                  <a:srgbClr val="00FF00"/>
                </a:solidFill>
              </a:rPr>
              <a:t>GREEN ZONES</a:t>
            </a:r>
            <a:r>
              <a:rPr lang="en" b="1"/>
              <a:t> </a:t>
            </a:r>
            <a:r>
              <a:rPr lang="en" sz="2400" b="1"/>
              <a:t>only. 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</a:rPr>
              <a:t>Green Zones</a:t>
            </a:r>
            <a:r>
              <a:rPr lang="en" sz="2400" b="1"/>
              <a:t> will be designated by 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signs outside of classroom doors.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976259" y="876904"/>
            <a:ext cx="70299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 sz="5500"/>
              <a:t>BYOD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875" y="2419724"/>
            <a:ext cx="2081824" cy="20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013425" y="829225"/>
            <a:ext cx="6592800" cy="384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Students will not be able to use their devices in </a:t>
            </a:r>
            <a:r>
              <a:rPr lang="en" sz="3000" b="1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RED ZONES</a:t>
            </a: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. </a:t>
            </a:r>
          </a:p>
          <a:p>
            <a:pPr lvl="0">
              <a:spcBef>
                <a:spcPts val="0"/>
              </a:spcBef>
              <a:buNone/>
            </a:pPr>
            <a:endParaRPr sz="1000">
              <a:latin typeface="Sniglet"/>
              <a:ea typeface="Sniglet"/>
              <a:cs typeface="Sniglet"/>
              <a:sym typeface="Sniglet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u="sng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Red Zones</a:t>
            </a:r>
            <a:r>
              <a:rPr lang="en" sz="2400" b="1" u="sng">
                <a:latin typeface="Sniglet"/>
                <a:ea typeface="Sniglet"/>
                <a:cs typeface="Sniglet"/>
                <a:sym typeface="Sniglet"/>
              </a:rPr>
              <a:t> include: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Cafeteria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Hallways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Locker Rooms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Bathrooms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Classroom if RED ZONE sign is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put up outside the door.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000" y="1649150"/>
            <a:ext cx="2362200" cy="23622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514125" y="1539250"/>
            <a:ext cx="4373700" cy="23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angers"/>
              <a:buNone/>
            </a:pPr>
            <a:r>
              <a:rPr lang="en" sz="3600">
                <a:solidFill>
                  <a:schemeClr val="dk1"/>
                </a:solidFill>
              </a:rPr>
              <a:t>To participate in BYOD…</a:t>
            </a:r>
            <a:r>
              <a:rPr lang="en" sz="3000">
                <a:solidFill>
                  <a:schemeClr val="dk1"/>
                </a:solidFill>
              </a:rPr>
              <a:t> </a:t>
            </a:r>
            <a:r>
              <a:rPr lang="en"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Students must have the </a:t>
            </a:r>
            <a:r>
              <a:rPr lang="en" sz="3000" b="1" u="sng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BYOD contract</a:t>
            </a:r>
            <a:r>
              <a:rPr lang="en"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signed by their parent/guardian on file at school.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76259" y="876904"/>
            <a:ext cx="70299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/>
              <a:t>Students are responsible for their own devices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218650" y="1688600"/>
            <a:ext cx="6349200" cy="26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Font typeface="Sniglet"/>
              <a:buChar char="-"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Students may NOT share devices.</a:t>
            </a:r>
          </a:p>
          <a:p>
            <a:pPr marL="457200" lvl="0" indent="-381000">
              <a:spcBef>
                <a:spcPts val="0"/>
              </a:spcBef>
              <a:buSzPct val="100000"/>
              <a:buFont typeface="Sniglet"/>
              <a:buChar char="-"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Students need to bring their device to school. They will not be accepted in the office if brought during the day. </a:t>
            </a:r>
          </a:p>
          <a:p>
            <a:pPr marL="457200" lvl="0" indent="-381000">
              <a:spcBef>
                <a:spcPts val="0"/>
              </a:spcBef>
              <a:buSzPct val="100000"/>
              <a:buFont typeface="Sniglet"/>
              <a:buChar char="-"/>
            </a:pPr>
            <a:r>
              <a:rPr lang="en" sz="2400" b="1">
                <a:latin typeface="Sniglet"/>
                <a:ea typeface="Sniglet"/>
                <a:cs typeface="Sniglet"/>
                <a:sym typeface="Sniglet"/>
              </a:rPr>
              <a:t>The school is not responsible for lost, stolen or damaged devices.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450" y="3008974"/>
            <a:ext cx="1398924" cy="13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76259" y="876904"/>
            <a:ext cx="70299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ngers"/>
              <a:buNone/>
            </a:pPr>
            <a:r>
              <a:rPr lang="en"/>
              <a:t>Devices are for educational purposes only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6968100" cy="33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Sniglet"/>
              <a:buChar char="×"/>
            </a:pPr>
            <a:r>
              <a:rPr lang="en" sz="2400" b="1"/>
              <a:t>Students should only access files and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 b="1"/>
              <a:t>visit sites related to classroom curriculum.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Sniglet"/>
              <a:buChar char="×"/>
            </a:pPr>
            <a:r>
              <a:rPr lang="en" sz="2400" b="1"/>
              <a:t>Devices should NOT be used for taking or sending photos and/or videos.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Sniglet"/>
              <a:buChar char="×"/>
            </a:pPr>
            <a:r>
              <a:rPr lang="en" sz="2400" b="1"/>
              <a:t>Students should NOT access social media, personal email or texting.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niglet"/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248" y="174250"/>
            <a:ext cx="1849925" cy="18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EBCA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 rot="147">
            <a:off x="976283" y="876835"/>
            <a:ext cx="7029900" cy="76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Follow acceptable use policy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788750" y="1739900"/>
            <a:ext cx="7702500" cy="263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Students may not use devices during Tests/Exams.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Students must be on the WCPSS BYOD WiFi Network while in use (not a mobile data network).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Students must comply with Wake County Public School’s Acceptable Use Policy for Electronic Devices.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418</Words>
  <Application>Microsoft Office PowerPoint</Application>
  <PresentationFormat>On-screen Show (16:9)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Sniglet</vt:lpstr>
      <vt:lpstr>Bangers</vt:lpstr>
      <vt:lpstr>Arial</vt:lpstr>
      <vt:lpstr>Jachimo template</vt:lpstr>
      <vt:lpstr>Reedy Creek  is launching BYOD!</vt:lpstr>
      <vt:lpstr>B.y.o.d</vt:lpstr>
      <vt:lpstr>What is BYOD?</vt:lpstr>
      <vt:lpstr>BYOD </vt:lpstr>
      <vt:lpstr>PowerPoint Presentation</vt:lpstr>
      <vt:lpstr>PowerPoint Presentation</vt:lpstr>
      <vt:lpstr>Students are responsible for their own devices</vt:lpstr>
      <vt:lpstr>Devices are for educational purposes only</vt:lpstr>
      <vt:lpstr>Follow acceptable use policy</vt:lpstr>
      <vt:lpstr>Noncompliance with byod rules</vt:lpstr>
      <vt:lpstr>Devices in red zones</vt:lpstr>
      <vt:lpstr>BYOD night!!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Reedy Creek  is launching BYOD!</dc:title>
  <dc:creator>Christine Sachs</dc:creator>
  <cp:lastModifiedBy>Christine Sachs</cp:lastModifiedBy>
  <cp:revision>2</cp:revision>
  <dcterms:modified xsi:type="dcterms:W3CDTF">2016-09-06T17:46:32Z</dcterms:modified>
</cp:coreProperties>
</file>